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7" r:id="rId3"/>
    <p:sldId id="271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70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33"/>
    <a:srgbClr val="972B01"/>
    <a:srgbClr val="B94900"/>
    <a:srgbClr val="712703"/>
    <a:srgbClr val="92300F"/>
    <a:srgbClr val="A9915D"/>
    <a:srgbClr val="AD9861"/>
    <a:srgbClr val="8A733F"/>
    <a:srgbClr val="FCFCE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6433" autoAdjust="0"/>
  </p:normalViewPr>
  <p:slideViewPr>
    <p:cSldViewPr snapToGrid="0">
      <p:cViewPr>
        <p:scale>
          <a:sx n="60" d="100"/>
          <a:sy n="60" d="100"/>
        </p:scale>
        <p:origin x="-1014" y="-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CD2D8F-80A1-4E27-AFD3-E7D4D6EB29E0}" type="datetimeFigureOut">
              <a:rPr lang="ru-RU" smtClean="0"/>
              <a:pPr/>
              <a:t>22.10.2022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08C6EC-F856-4CA1-A036-9C2714A00F9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08C6EC-F856-4CA1-A036-9C2714A00F91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538944"/>
      </p:ext>
    </p:extLst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1913746"/>
      </p:ext>
    </p:extLst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44611"/>
      </p:ext>
    </p:extLst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87040233"/>
      </p:ext>
    </p:extLst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9886435"/>
      </p:ext>
    </p:extLst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0264560"/>
      </p:ext>
    </p:extLst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4396490"/>
      </p:ext>
    </p:extLst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6733933"/>
      </p:ext>
    </p:extLst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4486098"/>
      </p:ext>
    </p:extLst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7201597"/>
      </p:ext>
    </p:extLst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314716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22.10.2022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tatja\Documents\&#1052;&#1040;&#1052;&#1040;\&#1060;_8\output(video-cutter-js.com).mp4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Relationship Id="rId1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tatja\Documents\&#1052;&#1040;&#1052;&#1040;\&#1060;_8\&#1043;&#1080;&#1084;&#1085;%20&#1056;&#1044;&#1064;%20&#1084;&#1080;&#1085;&#1091;&#1089;%20-%20&#1043;&#1080;&#1084;&#1085;%20&#1056;&#1044;&#1064;%20&#1084;&#1080;&#1085;&#1091;&#1089;%20&#1072;&#1074;&#1090;&#1086;&#1088;&#1099;%20&#1048;&#1075;&#1086;&#1088;&#1100;%20&#1050;&#1088;&#1091;&#1090;&#1086;&#1081;%20&#1044;&#1078;&#1072;&#1093;&#1072;&#1085;%20&#1055;&#1086;&#1083;&#1083;&#1099;&#1077;&#1074;&#1072;_.mp3" TargetMode="Externa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52957" y="1308390"/>
            <a:ext cx="5638083" cy="191719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algn="ctr">
              <a:lnSpc>
                <a:spcPts val="7000"/>
              </a:lnSpc>
            </a:pPr>
            <a:r>
              <a:rPr lang="ru-RU" sz="6600" b="1" i="1" dirty="0" smtClean="0">
                <a:ln w="19050">
                  <a:noFill/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uturisXC" panose="04000500000000000000" pitchFamily="82" charset="0"/>
                <a:ea typeface="Tahoma" panose="020B0604030504040204" pitchFamily="34" charset="0"/>
                <a:cs typeface="Gotham Pro Black" panose="02000903040000020004" pitchFamily="50" charset="0"/>
              </a:rPr>
              <a:t>Название</a:t>
            </a:r>
          </a:p>
          <a:p>
            <a:pPr algn="ctr">
              <a:lnSpc>
                <a:spcPts val="7000"/>
              </a:lnSpc>
            </a:pPr>
            <a:r>
              <a:rPr lang="ru-RU" sz="6600" b="1" i="1" dirty="0" smtClean="0">
                <a:ln w="19050">
                  <a:noFill/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uturisXC" panose="04000500000000000000" pitchFamily="82" charset="0"/>
                <a:ea typeface="Tahoma" panose="020B0604030504040204" pitchFamily="34" charset="0"/>
                <a:cs typeface="Gotham Pro Black" panose="02000903040000020004" pitchFamily="50" charset="0"/>
              </a:rPr>
              <a:t>презентации</a:t>
            </a:r>
            <a:endParaRPr lang="ru-RU" sz="6600" b="1" i="1" dirty="0">
              <a:ln w="19050">
                <a:noFill/>
              </a:ln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FuturisXC" panose="04000500000000000000" pitchFamily="82" charset="0"/>
              <a:ea typeface="Tahoma" panose="020B0604030504040204" pitchFamily="34" charset="0"/>
              <a:cs typeface="Gotham Pro Black" panose="02000903040000020004" pitchFamily="50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08905" y="3429000"/>
            <a:ext cx="2637950" cy="545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200" dirty="0" smtClean="0">
                <a:latin typeface="FuturaDemiCTT" pitchFamily="2" charset="0"/>
                <a:ea typeface="Tahoma" panose="020B0604030504040204" pitchFamily="34" charset="0"/>
                <a:cs typeface="Gotham Pro" panose="02000503040000020004" pitchFamily="50" charset="0"/>
              </a:rPr>
              <a:t>Автор:</a:t>
            </a:r>
            <a:endParaRPr lang="ru-RU" sz="2200" dirty="0">
              <a:latin typeface="FuturaDemiCTT" pitchFamily="2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pic>
        <p:nvPicPr>
          <p:cNvPr id="3075" name="Picture 3" descr="C:\Users\tatja\Documents\МАМА\Ф_8\IMG_20211111_1013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987" y="177420"/>
            <a:ext cx="8742705" cy="65570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552666071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output(video-cutter-js.com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520262" y="283779"/>
            <a:ext cx="8229600" cy="6172200"/>
          </a:xfrm>
          <a:prstGeom prst="rect">
            <a:avLst/>
          </a:prstGeom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vide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52957" y="1308390"/>
            <a:ext cx="5638083" cy="191719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algn="ctr">
              <a:lnSpc>
                <a:spcPts val="7000"/>
              </a:lnSpc>
            </a:pPr>
            <a:r>
              <a:rPr lang="ru-RU" sz="6600" b="1" i="1" dirty="0" smtClean="0">
                <a:ln w="19050">
                  <a:noFill/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uturisXC" panose="04000500000000000000" pitchFamily="82" charset="0"/>
                <a:ea typeface="Tahoma" panose="020B0604030504040204" pitchFamily="34" charset="0"/>
                <a:cs typeface="Gotham Pro Black" panose="02000903040000020004" pitchFamily="50" charset="0"/>
              </a:rPr>
              <a:t>Название</a:t>
            </a:r>
          </a:p>
          <a:p>
            <a:pPr algn="ctr">
              <a:lnSpc>
                <a:spcPts val="7000"/>
              </a:lnSpc>
            </a:pPr>
            <a:r>
              <a:rPr lang="ru-RU" sz="6600" b="1" i="1" dirty="0" smtClean="0">
                <a:ln w="19050">
                  <a:noFill/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FuturisXC" panose="04000500000000000000" pitchFamily="82" charset="0"/>
                <a:ea typeface="Tahoma" panose="020B0604030504040204" pitchFamily="34" charset="0"/>
                <a:cs typeface="Gotham Pro Black" panose="02000903040000020004" pitchFamily="50" charset="0"/>
              </a:rPr>
              <a:t>презентации</a:t>
            </a:r>
            <a:endParaRPr lang="ru-RU" sz="6600" b="1" i="1" dirty="0">
              <a:ln w="19050">
                <a:noFill/>
              </a:ln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FuturisXC" panose="04000500000000000000" pitchFamily="82" charset="0"/>
              <a:ea typeface="Tahoma" panose="020B0604030504040204" pitchFamily="34" charset="0"/>
              <a:cs typeface="Gotham Pro Black" panose="02000903040000020004" pitchFamily="50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08905" y="3429000"/>
            <a:ext cx="2637950" cy="545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200" dirty="0" smtClean="0">
                <a:latin typeface="FuturaDemiCTT" pitchFamily="2" charset="0"/>
                <a:ea typeface="Tahoma" panose="020B0604030504040204" pitchFamily="34" charset="0"/>
                <a:cs typeface="Gotham Pro" panose="02000503040000020004" pitchFamily="50" charset="0"/>
              </a:rPr>
              <a:t>Автор:</a:t>
            </a:r>
            <a:endParaRPr lang="ru-RU" sz="2200" dirty="0">
              <a:latin typeface="FuturaDemiCTT" pitchFamily="2" charset="0"/>
              <a:ea typeface="Tahoma" panose="020B0604030504040204" pitchFamily="34" charset="0"/>
              <a:cs typeface="Gotham Pro" panose="02000503040000020004" pitchFamily="50" charset="0"/>
            </a:endParaRPr>
          </a:p>
        </p:txBody>
      </p:sp>
      <p:pic>
        <p:nvPicPr>
          <p:cNvPr id="3075" name="Picture 3" descr="C:\Users\tatja\Documents\МАМА\Ф_8\IMG_20211111_1013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987" y="177420"/>
            <a:ext cx="8742705" cy="65570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552666071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85397" y="1275388"/>
            <a:ext cx="450376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err="1" smtClean="0">
                <a:solidFill>
                  <a:schemeClr val="accent5">
                    <a:lumMod val="75000"/>
                  </a:schemeClr>
                </a:solidFill>
                <a:latin typeface="Impact" pitchFamily="34" charset="0"/>
              </a:rPr>
              <a:t>РДШ-общероссийская</a:t>
            </a: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Impact" pitchFamily="34" charset="0"/>
              </a:rPr>
              <a:t> </a:t>
            </a:r>
          </a:p>
          <a:p>
            <a:pPr algn="ctr"/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Impact" pitchFamily="34" charset="0"/>
              </a:rPr>
              <a:t>общественно-государственная детско-юношеская </a:t>
            </a:r>
          </a:p>
          <a:p>
            <a:pPr algn="ctr"/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Impact" pitchFamily="34" charset="0"/>
              </a:rPr>
              <a:t>организация</a:t>
            </a:r>
          </a:p>
        </p:txBody>
      </p:sp>
      <p:pic>
        <p:nvPicPr>
          <p:cNvPr id="2050" name="Picture 2" descr="РДШ логотип"/>
          <p:cNvPicPr>
            <a:picLocks noChangeAspect="1" noChangeArrowheads="1"/>
          </p:cNvPicPr>
          <p:nvPr/>
        </p:nvPicPr>
        <p:blipFill>
          <a:blip r:embed="rId3" cstate="print"/>
          <a:srcRect l="22116" t="22209" r="21193" b="12119"/>
          <a:stretch>
            <a:fillRect/>
          </a:stretch>
        </p:blipFill>
        <p:spPr bwMode="auto">
          <a:xfrm>
            <a:off x="0" y="573206"/>
            <a:ext cx="4640239" cy="5800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583892830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86166" y="1348273"/>
            <a:ext cx="71300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 smtClean="0">
                <a:solidFill>
                  <a:srgbClr val="FF0000"/>
                </a:solidFill>
                <a:latin typeface="Impact" pitchFamily="34" charset="0"/>
              </a:rPr>
              <a:t>Цель организации:</a:t>
            </a:r>
            <a:r>
              <a:rPr lang="ru-RU" sz="3600" dirty="0" smtClean="0">
                <a:solidFill>
                  <a:srgbClr val="FF0000"/>
                </a:solidFill>
                <a:latin typeface="Impact" pitchFamily="34" charset="0"/>
              </a:rPr>
              <a:t> </a:t>
            </a:r>
          </a:p>
          <a:p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Impact" pitchFamily="34" charset="0"/>
              </a:rPr>
              <a:t>-</a:t>
            </a:r>
            <a:r>
              <a:rPr lang="ru-RU" sz="3600" dirty="0" smtClean="0">
                <a:latin typeface="Impact" pitchFamily="34" charset="0"/>
              </a:rPr>
              <a:t> 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Impact" pitchFamily="34" charset="0"/>
              </a:rPr>
              <a:t>воспитание подрастающего поколения, развитие детей на основе их интересов и потребностей, а также организация досуга и занятости школьников. 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01494739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328" b="89"/>
          <a:stretch>
            <a:fillRect/>
          </a:stretch>
        </p:blipFill>
        <p:spPr>
          <a:xfrm>
            <a:off x="-177421" y="-218364"/>
            <a:ext cx="9512489" cy="73152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15730" y="337361"/>
            <a:ext cx="643798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>
                <a:solidFill>
                  <a:schemeClr val="accent5">
                    <a:lumMod val="75000"/>
                  </a:schemeClr>
                </a:solidFill>
                <a:latin typeface="Impact" pitchFamily="34" charset="0"/>
              </a:rPr>
              <a:t>Направления деятельности</a:t>
            </a:r>
            <a:endParaRPr lang="ru-RU" sz="4000" dirty="0">
              <a:solidFill>
                <a:schemeClr val="accent5">
                  <a:lumMod val="75000"/>
                </a:schemeClr>
              </a:solidFill>
              <a:latin typeface="Impact" pitchFamily="34" charset="0"/>
            </a:endParaRPr>
          </a:p>
        </p:txBody>
      </p:sp>
      <p:pic>
        <p:nvPicPr>
          <p:cNvPr id="16386" name="Picture 2" descr="https://storage.yandexcloud.net/rdsh/uploads/82/bceeb6512207fa2ec50cb23d19906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1742" y="1230023"/>
            <a:ext cx="1047750" cy="104775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</p:pic>
      <p:pic>
        <p:nvPicPr>
          <p:cNvPr id="16388" name="Picture 4" descr="https://storage.yandexcloud.net/rdsh/uploads/07/8d7cbd1a1340cb920a4bb6f4dad4e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13272" y="5090272"/>
            <a:ext cx="1057275" cy="1009650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</p:pic>
      <p:pic>
        <p:nvPicPr>
          <p:cNvPr id="16390" name="Picture 6" descr="https://storage.yandexcloud.net/rdsh/uploads/e4/35bdc22dab51d3edb490fca368360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1744" y="2567508"/>
            <a:ext cx="1057275" cy="1047751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</p:pic>
      <p:pic>
        <p:nvPicPr>
          <p:cNvPr id="16392" name="Picture 8" descr="https://storage.yandexcloud.net/rdsh/uploads/ed/126306f6855454bd4eacd9494ef13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6918" y="3834806"/>
            <a:ext cx="1038225" cy="1038225"/>
          </a:xfrm>
          <a:prstGeom prst="roundRect">
            <a:avLst/>
          </a:prstGeom>
          <a:noFill/>
          <a:ln w="38100">
            <a:solidFill>
              <a:srgbClr val="FF9933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2299648" y="1532299"/>
            <a:ext cx="57798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i="1" dirty="0" smtClean="0">
                <a:solidFill>
                  <a:srgbClr val="FF0000"/>
                </a:solidFill>
                <a:latin typeface="Impact" pitchFamily="34" charset="0"/>
              </a:rPr>
              <a:t>военно-патриотическое</a:t>
            </a:r>
            <a:r>
              <a:rPr lang="ru-RU" sz="4000" i="1" dirty="0" smtClean="0"/>
              <a:t>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211880" y="3973739"/>
            <a:ext cx="64553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i="1" dirty="0" smtClean="0">
                <a:solidFill>
                  <a:srgbClr val="FF9933"/>
                </a:solidFill>
                <a:latin typeface="Impact" pitchFamily="34" charset="0"/>
              </a:rPr>
              <a:t>гражданская активность</a:t>
            </a:r>
            <a:endParaRPr lang="ru-RU" sz="4000" dirty="0">
              <a:solidFill>
                <a:srgbClr val="FF9933"/>
              </a:solidFill>
              <a:latin typeface="Impact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32870" y="2717246"/>
            <a:ext cx="64700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i="1" dirty="0" err="1" smtClean="0">
                <a:solidFill>
                  <a:srgbClr val="00B050"/>
                </a:solidFill>
                <a:latin typeface="Impact" pitchFamily="34" charset="0"/>
              </a:rPr>
              <a:t>информационно-медийное</a:t>
            </a:r>
            <a:r>
              <a:rPr lang="ru-RU" sz="4000" i="1" dirty="0" smtClean="0">
                <a:solidFill>
                  <a:srgbClr val="00B050"/>
                </a:solidFill>
                <a:latin typeface="Impact" pitchFamily="34" charset="0"/>
              </a:rPr>
              <a:t> </a:t>
            </a:r>
            <a:endParaRPr lang="ru-RU" sz="4000" dirty="0">
              <a:solidFill>
                <a:srgbClr val="00B050"/>
              </a:solidFill>
              <a:latin typeface="Impact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47630" y="5177375"/>
            <a:ext cx="50321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i="1" dirty="0" smtClean="0">
                <a:solidFill>
                  <a:srgbClr val="0070C0"/>
                </a:solidFill>
                <a:latin typeface="Impact" pitchFamily="34" charset="0"/>
              </a:rPr>
              <a:t>личностное развитие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i.pinimg.com/originals/b7/c8/6d/b7c86df4b3594118bc64e5081f8568e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pic>
        <p:nvPicPr>
          <p:cNvPr id="17414" name="Picture 6" descr="https://thumbs.dreamstime.com/z/%D0%B3%D1%80%D0%B5%D1%87%D0%B5%D1%81%D0%BA%D0%B8%D0%B9-%D0%B4%D1%83%D0%BC%D0%B0%D1%82%D1%8C-%D1%84%D0%B8%D0%BB%D0%BE%D1%81%D0%BE%D1%84-18893023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40" r="17173"/>
          <a:stretch>
            <a:fillRect/>
          </a:stretch>
        </p:blipFill>
        <p:spPr bwMode="auto">
          <a:xfrm>
            <a:off x="2318309" y="4309205"/>
            <a:ext cx="2144827" cy="3420000"/>
          </a:xfrm>
          <a:prstGeom prst="rect">
            <a:avLst/>
          </a:prstGeom>
          <a:noFill/>
        </p:spPr>
      </p:pic>
      <p:pic>
        <p:nvPicPr>
          <p:cNvPr id="6" name="Picture 6" descr="https://thumbs.dreamstime.com/z/%D0%B3%D1%80%D0%B5%D1%87%D0%B5%D1%81%D0%BA%D0%B8%D0%B9-%D0%B4%D1%83%D0%BC%D0%B0%D1%82%D1%8C-%D1%84%D0%B8%D0%BB%D0%BE%D1%81%D0%BE%D1%84-18893023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40" r="17173"/>
          <a:stretch>
            <a:fillRect/>
          </a:stretch>
        </p:blipFill>
        <p:spPr bwMode="auto">
          <a:xfrm>
            <a:off x="3446378" y="4133749"/>
            <a:ext cx="1873903" cy="2988000"/>
          </a:xfrm>
          <a:prstGeom prst="rect">
            <a:avLst/>
          </a:prstGeom>
          <a:noFill/>
        </p:spPr>
      </p:pic>
      <p:pic>
        <p:nvPicPr>
          <p:cNvPr id="7" name="Picture 6" descr="https://thumbs.dreamstime.com/z/%D0%B3%D1%80%D0%B5%D1%87%D0%B5%D1%81%D0%BA%D0%B8%D0%B9-%D0%B4%D1%83%D0%BC%D0%B0%D1%82%D1%8C-%D1%84%D0%B8%D0%BB%D0%BE%D1%81%D0%BE%D1%84-18893023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40" r="17173"/>
          <a:stretch>
            <a:fillRect/>
          </a:stretch>
        </p:blipFill>
        <p:spPr bwMode="auto">
          <a:xfrm>
            <a:off x="4408342" y="3780037"/>
            <a:ext cx="1580402" cy="2520000"/>
          </a:xfrm>
          <a:prstGeom prst="rect">
            <a:avLst/>
          </a:prstGeom>
          <a:noFill/>
        </p:spPr>
      </p:pic>
      <p:pic>
        <p:nvPicPr>
          <p:cNvPr id="8" name="Picture 6" descr="https://thumbs.dreamstime.com/z/%D0%B3%D1%80%D0%B5%D1%87%D0%B5%D1%81%D0%BA%D0%B8%D0%B9-%D0%B4%D1%83%D0%BC%D0%B0%D1%82%D1%8C-%D1%84%D0%B8%D0%BB%D0%BE%D1%81%D0%BE%D1%84-18893023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40" r="17173"/>
          <a:stretch>
            <a:fillRect/>
          </a:stretch>
        </p:blipFill>
        <p:spPr bwMode="auto">
          <a:xfrm>
            <a:off x="5210232" y="3483485"/>
            <a:ext cx="1354632" cy="2160000"/>
          </a:xfrm>
          <a:prstGeom prst="rect">
            <a:avLst/>
          </a:prstGeom>
          <a:noFill/>
        </p:spPr>
      </p:pic>
      <p:pic>
        <p:nvPicPr>
          <p:cNvPr id="9" name="Picture 6" descr="https://thumbs.dreamstime.com/z/%D0%B3%D1%80%D0%B5%D1%87%D0%B5%D1%81%D0%BA%D0%B8%D0%B9-%D0%B4%D1%83%D0%BC%D0%B0%D1%82%D1%8C-%D1%84%D0%B8%D0%BB%D0%BE%D1%81%D0%BE%D1%84-18893023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40" r="17173"/>
          <a:stretch>
            <a:fillRect/>
          </a:stretch>
        </p:blipFill>
        <p:spPr bwMode="auto">
          <a:xfrm>
            <a:off x="5885068" y="3238158"/>
            <a:ext cx="1128862" cy="1800000"/>
          </a:xfrm>
          <a:prstGeom prst="rect">
            <a:avLst/>
          </a:prstGeom>
          <a:noFill/>
        </p:spPr>
      </p:pic>
      <p:pic>
        <p:nvPicPr>
          <p:cNvPr id="10" name="Picture 6" descr="https://thumbs.dreamstime.com/z/%D0%B3%D1%80%D0%B5%D1%87%D0%B5%D1%81%D0%BA%D0%B8%D0%B9-%D0%B4%D1%83%D0%BC%D0%B0%D1%82%D1%8C-%D1%84%D0%B8%D0%BB%D0%BE%D1%81%D0%BE%D1%84-18893023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40" r="17173"/>
          <a:stretch>
            <a:fillRect/>
          </a:stretch>
        </p:blipFill>
        <p:spPr bwMode="auto">
          <a:xfrm>
            <a:off x="6462397" y="3048109"/>
            <a:ext cx="903092" cy="1440000"/>
          </a:xfrm>
          <a:prstGeom prst="rect">
            <a:avLst/>
          </a:prstGeom>
          <a:noFill/>
        </p:spPr>
      </p:pic>
      <p:pic>
        <p:nvPicPr>
          <p:cNvPr id="11" name="Picture 6" descr="https://thumbs.dreamstime.com/z/%D0%B3%D1%80%D0%B5%D1%87%D0%B5%D1%81%D0%BA%D0%B8%D0%B9-%D0%B4%D1%83%D0%BC%D0%B0%D1%82%D1%8C-%D1%84%D0%B8%D0%BB%D0%BE%D1%81%D0%BE%D1%84-18893023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40" r="17173"/>
          <a:stretch>
            <a:fillRect/>
          </a:stretch>
        </p:blipFill>
        <p:spPr bwMode="auto">
          <a:xfrm>
            <a:off x="6921681" y="2877164"/>
            <a:ext cx="677322" cy="1080000"/>
          </a:xfrm>
          <a:prstGeom prst="rect">
            <a:avLst/>
          </a:prstGeom>
          <a:noFill/>
        </p:spPr>
      </p:pic>
      <p:pic>
        <p:nvPicPr>
          <p:cNvPr id="12" name="Picture 6" descr="https://thumbs.dreamstime.com/z/%D0%B3%D1%80%D0%B5%D1%87%D0%B5%D1%81%D0%BA%D0%B8%D0%B9-%D0%B4%D1%83%D0%BC%D0%B0%D1%82%D1%8C-%D1%84%D0%B8%D0%BB%D0%BE%D1%81%D0%BE%D1%84-18893023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40" r="17173"/>
          <a:stretch>
            <a:fillRect/>
          </a:stretch>
        </p:blipFill>
        <p:spPr bwMode="auto">
          <a:xfrm>
            <a:off x="7280562" y="2793339"/>
            <a:ext cx="451549" cy="720000"/>
          </a:xfrm>
          <a:prstGeom prst="rect">
            <a:avLst/>
          </a:prstGeom>
          <a:noFill/>
        </p:spPr>
      </p:pic>
      <p:pic>
        <p:nvPicPr>
          <p:cNvPr id="13" name="Picture 6" descr="https://thumbs.dreamstime.com/z/%D0%B3%D1%80%D0%B5%D1%87%D0%B5%D1%81%D0%BA%D0%B8%D0%B9-%D0%B4%D1%83%D0%BC%D0%B0%D1%82%D1%8C-%D1%84%D0%B8%D0%BB%D0%BE%D1%81%D0%BE%D1%84-18893023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40" r="17173"/>
          <a:stretch>
            <a:fillRect/>
          </a:stretch>
        </p:blipFill>
        <p:spPr bwMode="auto">
          <a:xfrm>
            <a:off x="7561311" y="2688070"/>
            <a:ext cx="361241" cy="576000"/>
          </a:xfrm>
          <a:prstGeom prst="rect">
            <a:avLst/>
          </a:prstGeom>
          <a:noFill/>
        </p:spPr>
      </p:pic>
      <p:pic>
        <p:nvPicPr>
          <p:cNvPr id="14" name="Picture 6" descr="https://thumbs.dreamstime.com/z/%D0%B3%D1%80%D0%B5%D1%87%D0%B5%D1%81%D0%BA%D0%B8%D0%B9-%D0%B4%D1%83%D0%BC%D0%B0%D1%82%D1%8C-%D1%84%D0%B8%D0%BB%D0%BE%D1%81%D0%BE%D1%84-18893023.jp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40" r="17173"/>
          <a:stretch>
            <a:fillRect/>
          </a:stretch>
        </p:blipFill>
        <p:spPr bwMode="auto">
          <a:xfrm>
            <a:off x="1278502" y="4686669"/>
            <a:ext cx="2077096" cy="3312000"/>
          </a:xfrm>
          <a:prstGeom prst="rect">
            <a:avLst/>
          </a:prstGeom>
          <a:noFill/>
        </p:spPr>
      </p:pic>
      <p:pic>
        <p:nvPicPr>
          <p:cNvPr id="15" name="Picture 6" descr="https://thumbs.dreamstime.com/z/%D0%B3%D1%80%D0%B5%D1%87%D0%B5%D1%81%D0%BA%D0%B8%D0%B9-%D0%B4%D1%83%D0%BC%D0%B0%D1%82%D1%8C-%D1%84%D0%B8%D0%BB%D0%BE%D1%81%D0%BE%D1%84-18893023.jp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40" r="17173"/>
          <a:stretch>
            <a:fillRect/>
          </a:stretch>
        </p:blipFill>
        <p:spPr bwMode="auto">
          <a:xfrm>
            <a:off x="176015" y="5046575"/>
            <a:ext cx="2077096" cy="3312000"/>
          </a:xfrm>
          <a:prstGeom prst="rect">
            <a:avLst/>
          </a:prstGeom>
          <a:noFill/>
        </p:spPr>
      </p:pic>
      <p:pic>
        <p:nvPicPr>
          <p:cNvPr id="16" name="Picture 6" descr="https://thumbs.dreamstime.com/z/%D0%B3%D1%80%D0%B5%D1%87%D0%B5%D1%81%D0%BA%D0%B8%D0%B9-%D0%B4%D1%83%D0%BC%D0%B0%D1%82%D1%8C-%D1%84%D0%B8%D0%BB%D0%BE%D1%81%D0%BE%D1%84-18893023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40" r="17173"/>
          <a:stretch>
            <a:fillRect/>
          </a:stretch>
        </p:blipFill>
        <p:spPr bwMode="auto">
          <a:xfrm>
            <a:off x="-932955" y="5405187"/>
            <a:ext cx="2212558" cy="3528000"/>
          </a:xfrm>
          <a:prstGeom prst="rect">
            <a:avLst/>
          </a:prstGeom>
          <a:noFill/>
        </p:spPr>
      </p:pic>
      <p:pic>
        <p:nvPicPr>
          <p:cNvPr id="17417" name="Picture 9" descr="C:\Users\tatja\Pictures\Рисунок12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74235" y="2838202"/>
            <a:ext cx="986954" cy="1566821"/>
          </a:xfrm>
          <a:prstGeom prst="rect">
            <a:avLst/>
          </a:prstGeom>
          <a:noFill/>
        </p:spPr>
      </p:pic>
      <p:pic>
        <p:nvPicPr>
          <p:cNvPr id="20" name="Picture 9" descr="C:\Users\tatja\Pictures\Рисунок12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89771" y="3180606"/>
            <a:ext cx="1088483" cy="1728000"/>
          </a:xfrm>
          <a:prstGeom prst="rect">
            <a:avLst/>
          </a:prstGeom>
          <a:noFill/>
        </p:spPr>
      </p:pic>
      <p:pic>
        <p:nvPicPr>
          <p:cNvPr id="21" name="Picture 9" descr="C:\Users\tatja\Pictures\Рисунок12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82641" y="3511135"/>
            <a:ext cx="1396862" cy="2217559"/>
          </a:xfrm>
          <a:prstGeom prst="rect">
            <a:avLst/>
          </a:prstGeom>
          <a:noFill/>
        </p:spPr>
      </p:pic>
      <p:pic>
        <p:nvPicPr>
          <p:cNvPr id="22" name="Picture 9" descr="C:\Users\tatja\Pictures\Рисунок12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47065" y="4015627"/>
            <a:ext cx="1587375" cy="2520000"/>
          </a:xfrm>
          <a:prstGeom prst="rect">
            <a:avLst/>
          </a:prstGeom>
          <a:noFill/>
        </p:spPr>
      </p:pic>
      <p:pic>
        <p:nvPicPr>
          <p:cNvPr id="23" name="Picture 9" descr="C:\Users\tatja\Pictures\Рисунок12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80419" y="3589057"/>
            <a:ext cx="1950202" cy="3096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5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5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500"/>
                            </p:stCondLst>
                            <p:childTnLst>
                              <p:par>
                                <p:cTn id="8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2500"/>
                            </p:stCondLst>
                            <p:childTnLst>
                              <p:par>
                                <p:cTn id="9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350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6500"/>
                            </p:stCondLst>
                            <p:childTnLst>
                              <p:par>
                                <p:cTn id="1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8500"/>
                            </p:stCondLst>
                            <p:childTnLst>
                              <p:par>
                                <p:cTn id="1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tatja\Documents\МАМА\Ф_8\развитие (1).png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45933" y="1135117"/>
            <a:ext cx="7394026" cy="4761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>
                <a:alpha val="73000"/>
              </a:srgbClr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83868" y="1201597"/>
            <a:ext cx="2012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ЦЕЛЬ: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62412" y="2462838"/>
            <a:ext cx="545880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ПОСТРОИТЬ </a:t>
            </a:r>
          </a:p>
          <a:p>
            <a:pPr algn="ctr"/>
            <a:r>
              <a:rPr lang="ru-RU" sz="5400" b="1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ДОМ ЛИЧНОСТИ </a:t>
            </a:r>
          </a:p>
          <a:p>
            <a:pPr algn="ctr"/>
            <a:r>
              <a:rPr lang="ru-RU" sz="5400" b="1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РДШ.</a:t>
            </a:r>
            <a:endParaRPr lang="ru-RU" sz="5400" b="1" cap="none" spc="50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>
                <a:alpha val="73000"/>
              </a:srgbClr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gifer.com/9vm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6994" cy="6858000"/>
          </a:xfrm>
          <a:prstGeom prst="rect">
            <a:avLst/>
          </a:prstGeom>
          <a:noFill/>
        </p:spPr>
      </p:pic>
      <p:pic>
        <p:nvPicPr>
          <p:cNvPr id="2" name="Гимн РДШ минус - Гимн РДШ минус авторы Игорь Крутой Джахан Поллыева_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471339" y="6463325"/>
            <a:ext cx="304800" cy="174498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11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277007" y="873326"/>
            <a:ext cx="7866993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Вывод: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4000" b="0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участие во всех направлениях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4000" b="0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РДШ способствует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4000" b="0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всестороннему развитию личности на основе национальных базовых ценностей.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714</TotalTime>
  <Words>70</Words>
  <Application>Microsoft Office PowerPoint</Application>
  <PresentationFormat>Экран (4:3)</PresentationFormat>
  <Paragraphs>25</Paragraphs>
  <Slides>12</Slides>
  <Notes>1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tatjanapdbr@outlook.com</cp:lastModifiedBy>
  <cp:revision>102</cp:revision>
  <dcterms:created xsi:type="dcterms:W3CDTF">2013-11-19T05:52:05Z</dcterms:created>
  <dcterms:modified xsi:type="dcterms:W3CDTF">2022-10-22T21:53:14Z</dcterms:modified>
</cp:coreProperties>
</file>